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  <p:sldId id="286" r:id="rId31"/>
    <p:sldId id="287" r:id="rId32"/>
    <p:sldId id="288" r:id="rId33"/>
    <p:sldId id="289" r:id="rId34"/>
    <p:sldId id="290" r:id="rId35"/>
    <p:sldId id="291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288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861-64AA-4463-AF30-77E40339269B}" type="datetimeFigureOut">
              <a:rPr lang="ru-RU" smtClean="0"/>
              <a:t>30.01.2019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89A97-EA60-447C-A61B-489CDF32A45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861-64AA-4463-AF30-77E40339269B}" type="datetimeFigureOut">
              <a:rPr lang="ru-RU" smtClean="0"/>
              <a:t>30.01.2019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89A97-EA60-447C-A61B-489CDF32A4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861-64AA-4463-AF30-77E40339269B}" type="datetimeFigureOut">
              <a:rPr lang="ru-RU" smtClean="0"/>
              <a:t>30.01.2019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89A97-EA60-447C-A61B-489CDF32A45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861-64AA-4463-AF30-77E40339269B}" type="datetimeFigureOut">
              <a:rPr lang="ru-RU" smtClean="0"/>
              <a:t>30.01.2019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89A97-EA60-447C-A61B-489CDF32A4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861-64AA-4463-AF30-77E40339269B}" type="datetimeFigureOut">
              <a:rPr lang="ru-RU" smtClean="0"/>
              <a:t>30.01.2019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89A97-EA60-447C-A61B-489CDF32A4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861-64AA-4463-AF30-77E40339269B}" type="datetimeFigureOut">
              <a:rPr lang="ru-RU" smtClean="0"/>
              <a:t>30.01.2019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89A97-EA60-447C-A61B-489CDF32A4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861-64AA-4463-AF30-77E40339269B}" type="datetimeFigureOut">
              <a:rPr lang="ru-RU" smtClean="0"/>
              <a:t>30.01.2019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89A97-EA60-447C-A61B-489CDF32A4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861-64AA-4463-AF30-77E40339269B}" type="datetimeFigureOut">
              <a:rPr lang="ru-RU" smtClean="0"/>
              <a:t>30.01.2019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89A97-EA60-447C-A61B-489CDF32A4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861-64AA-4463-AF30-77E40339269B}" type="datetimeFigureOut">
              <a:rPr lang="ru-RU" smtClean="0"/>
              <a:t>30.01.2019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3089A97-EA60-447C-A61B-489CDF32A452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861-64AA-4463-AF30-77E40339269B}" type="datetimeFigureOut">
              <a:rPr lang="ru-RU" smtClean="0"/>
              <a:t>30.01.2019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89A97-EA60-447C-A61B-489CDF32A4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4861-64AA-4463-AF30-77E40339269B}" type="datetimeFigureOut">
              <a:rPr lang="ru-RU" smtClean="0"/>
              <a:t>30.01.2019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89A97-EA60-447C-A61B-489CDF32A4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0CA4861-64AA-4463-AF30-77E40339269B}" type="datetimeFigureOut">
              <a:rPr lang="ru-RU" smtClean="0"/>
              <a:t>30.01.2019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3089A97-EA60-447C-A61B-489CDF32A452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+mn-lt"/>
              </a:rPr>
              <a:t>ДОКЛАД</a:t>
            </a:r>
            <a:br>
              <a:rPr lang="ru-RU" dirty="0" smtClean="0">
                <a:latin typeface="+mn-lt"/>
              </a:rPr>
            </a:br>
            <a:endParaRPr lang="ru-RU" dirty="0"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« О мерах по сохранению казачьей культуры в МКУК «Дом культуры ст. </a:t>
            </a:r>
            <a:r>
              <a:rPr lang="ru-RU" sz="2800" dirty="0" err="1" smtClean="0"/>
              <a:t>Котляревская</a:t>
            </a:r>
            <a:r>
              <a:rPr lang="ru-RU" sz="2800" dirty="0" smtClean="0"/>
              <a:t>»</a:t>
            </a:r>
            <a:endParaRPr lang="ru-RU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/>
              <a:t>ДОМ КУЛЬТУРЫ  СТ. </a:t>
            </a:r>
            <a:r>
              <a:rPr lang="ru-RU" sz="2400" b="1" dirty="0" smtClean="0"/>
              <a:t>К</a:t>
            </a:r>
            <a:r>
              <a:rPr lang="ru-RU" sz="2400" b="1" dirty="0" smtClean="0"/>
              <a:t>ОТЛЯРЕВСКАЯ</a:t>
            </a:r>
            <a:endParaRPr lang="ru-RU" sz="2400" b="1" dirty="0"/>
          </a:p>
        </p:txBody>
      </p:sp>
      <p:pic>
        <p:nvPicPr>
          <p:cNvPr id="4" name="Содержимое 3" descr="SAM_548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0278" y="1935163"/>
            <a:ext cx="7803444" cy="4389437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7478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lang="ru-RU" sz="2400" dirty="0">
              <a:solidFill>
                <a:schemeClr val="accent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культурно-творческая</a:t>
            </a:r>
            <a:endParaRPr kumimoji="0" lang="ru-RU" sz="24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возрождение, сохранение и создание культурных ценностей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основе старинных казачьих обрядов и традиций.</a:t>
            </a:r>
            <a:r>
              <a:rPr lang="ru-RU" sz="2400" dirty="0"/>
              <a:t> </a:t>
            </a:r>
            <a:endParaRPr lang="ru-RU" sz="2400" dirty="0" smtClean="0"/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/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/>
              <a:t>-концертная</a:t>
            </a:r>
            <a:r>
              <a:rPr lang="ru-RU" sz="2400" dirty="0"/>
              <a:t>:</a:t>
            </a:r>
            <a:r>
              <a:rPr lang="ru-RU" sz="2400" b="1" dirty="0"/>
              <a:t> </a:t>
            </a:r>
            <a:endParaRPr lang="ru-RU" sz="2400" b="1" dirty="0" smtClean="0"/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/>
              <a:t> </a:t>
            </a:r>
            <a:r>
              <a:rPr lang="ru-RU" sz="2400" dirty="0" smtClean="0"/>
              <a:t>планирование </a:t>
            </a:r>
            <a:r>
              <a:rPr lang="ru-RU" sz="2400" dirty="0"/>
              <a:t>и организация концертов, участие </a:t>
            </a:r>
            <a:endParaRPr lang="ru-RU" sz="2400" dirty="0" smtClean="0"/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/>
              <a:t> в мероприятиях </a:t>
            </a:r>
            <a:r>
              <a:rPr lang="ru-RU" sz="2400" dirty="0"/>
              <a:t>района и Республики, обрядовые мероприятия </a:t>
            </a:r>
            <a:r>
              <a:rPr lang="ru-RU" sz="2400" dirty="0" smtClean="0"/>
              <a:t>       на </a:t>
            </a:r>
            <a:r>
              <a:rPr lang="ru-RU" sz="2400" dirty="0"/>
              <a:t>базе других организаций</a:t>
            </a:r>
            <a:r>
              <a:rPr lang="ru-RU" sz="2400" dirty="0" smtClean="0"/>
              <a:t>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/>
              <a:t>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/>
              <a:t>- </a:t>
            </a:r>
            <a:r>
              <a:rPr lang="ru-RU" sz="2400" dirty="0"/>
              <a:t>просветительская:</a:t>
            </a:r>
            <a:r>
              <a:rPr lang="ru-RU" sz="2400" b="1" dirty="0"/>
              <a:t> </a:t>
            </a:r>
            <a:r>
              <a:rPr lang="ru-RU" sz="2400" dirty="0"/>
              <a:t>пропаганда культурного достояния народов Кабардино-Балкарской Республики, международное сотрудничество, популяризация лучших достижений национальной культуры, республиканских, территориальных и всероссийских культурно-социальных программ (фестивали, декады, конкурсы, концерты).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solidFill>
                <a:schemeClr val="accent1"/>
              </a:solidFill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1"/>
              </a:solidFill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/>
              <a:t>ХОР СТАРИННОЙ КАЗАЧЬЕЙ ПЕСНИ «Мы терские казаки»</a:t>
            </a:r>
            <a:endParaRPr lang="ru-RU" sz="2400" dirty="0"/>
          </a:p>
        </p:txBody>
      </p:sp>
      <p:pic>
        <p:nvPicPr>
          <p:cNvPr id="4" name="Содержимое 3" descr="Снимок - 266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0278" y="1935163"/>
            <a:ext cx="7803443" cy="4389437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301038" cy="135731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КОНЦЕРТ К ДНЮ ПОБЕДЫ</a:t>
            </a:r>
            <a:endParaRPr lang="ru-RU" sz="2400" b="1" dirty="0"/>
          </a:p>
        </p:txBody>
      </p:sp>
      <p:pic>
        <p:nvPicPr>
          <p:cNvPr id="5" name="Содержимое 4" descr="image (25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0278" y="1935163"/>
            <a:ext cx="8473722" cy="4779985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День рождения ст. Александровской</a:t>
            </a:r>
            <a:endParaRPr lang="ru-RU" sz="2400" b="1" dirty="0"/>
          </a:p>
        </p:txBody>
      </p:sp>
      <p:pic>
        <p:nvPicPr>
          <p:cNvPr id="4" name="Содержимое 3" descr="image (12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0278" y="1935163"/>
            <a:ext cx="7803444" cy="4389437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Празднование Дня семьи, любви и верности</a:t>
            </a:r>
            <a:endParaRPr lang="ru-RU" sz="2800" b="1" dirty="0"/>
          </a:p>
        </p:txBody>
      </p:sp>
      <p:pic>
        <p:nvPicPr>
          <p:cNvPr id="4" name="Содержимое 3" descr="image (15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0278" y="1935163"/>
            <a:ext cx="7803444" cy="4389437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Выступление на концерте к Дню матери</a:t>
            </a:r>
            <a:endParaRPr lang="ru-RU" sz="2800" b="1" dirty="0"/>
          </a:p>
        </p:txBody>
      </p:sp>
      <p:pic>
        <p:nvPicPr>
          <p:cNvPr id="4" name="Содержимое 3" descr="image (20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0278" y="1935163"/>
            <a:ext cx="7803444" cy="4389437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День репрессированных казаков.</a:t>
            </a:r>
            <a:endParaRPr lang="ru-RU" sz="2800" b="1" dirty="0"/>
          </a:p>
        </p:txBody>
      </p:sp>
      <p:pic>
        <p:nvPicPr>
          <p:cNvPr id="4" name="Содержимое 3" descr="image (18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0278" y="1935163"/>
            <a:ext cx="7803444" cy="4389437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Хор на празднике «Приходите к нам соседи»</a:t>
            </a:r>
            <a:endParaRPr lang="ru-RU" sz="2800" b="1" dirty="0"/>
          </a:p>
        </p:txBody>
      </p:sp>
      <p:pic>
        <p:nvPicPr>
          <p:cNvPr id="4" name="Содержимое 3" descr="image (23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0278" y="1935163"/>
            <a:ext cx="7803444" cy="4389437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Новогодние мероприятия с участием хора.</a:t>
            </a:r>
            <a:endParaRPr lang="ru-RU" sz="2800" b="1" dirty="0"/>
          </a:p>
        </p:txBody>
      </p:sp>
      <p:pic>
        <p:nvPicPr>
          <p:cNvPr id="4" name="Содержимое 3" descr="image (19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1857364"/>
            <a:ext cx="6572296" cy="4951442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День пожилого человека</a:t>
            </a:r>
            <a:br>
              <a:rPr lang="ru-RU" sz="2800" b="1" dirty="0" smtClean="0"/>
            </a:br>
            <a:r>
              <a:rPr lang="ru-RU" sz="2800" b="1" dirty="0" smtClean="0"/>
              <a:t>«Как нам дороги Ваши седины»</a:t>
            </a:r>
            <a:endParaRPr lang="ru-RU" sz="2800" b="1" dirty="0"/>
          </a:p>
        </p:txBody>
      </p:sp>
      <p:pic>
        <p:nvPicPr>
          <p:cNvPr id="4" name="Содержимое 3" descr="image (2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0278" y="1935163"/>
            <a:ext cx="7803444" cy="4389437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/>
              <a:t>Картинка на 9 мая с участием хора</a:t>
            </a:r>
            <a:br>
              <a:rPr lang="ru-RU" sz="2800" b="1" dirty="0" smtClean="0"/>
            </a:br>
            <a:r>
              <a:rPr lang="ru-RU" sz="2800" b="1" dirty="0" smtClean="0"/>
              <a:t>«Победная Весна»</a:t>
            </a:r>
            <a:endParaRPr lang="ru-RU" sz="2800" b="1" dirty="0"/>
          </a:p>
        </p:txBody>
      </p:sp>
      <p:pic>
        <p:nvPicPr>
          <p:cNvPr id="4" name="Содержимое 3" descr="image (24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0278" y="1935163"/>
            <a:ext cx="7803444" cy="4389437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Участие хора в районных мероприятиях</a:t>
            </a:r>
            <a:endParaRPr lang="ru-RU" sz="2800" b="1" dirty="0"/>
          </a:p>
        </p:txBody>
      </p:sp>
      <p:pic>
        <p:nvPicPr>
          <p:cNvPr id="4" name="Содержимое 3" descr="image (28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0278" y="1935163"/>
            <a:ext cx="7803444" cy="4389437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Концерт к Дню России.</a:t>
            </a:r>
            <a:endParaRPr lang="ru-RU" sz="2800" b="1" dirty="0"/>
          </a:p>
        </p:txBody>
      </p:sp>
      <p:pic>
        <p:nvPicPr>
          <p:cNvPr id="4" name="Содержимое 3" descr="image (27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0278" y="1935163"/>
            <a:ext cx="7803444" cy="4389437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Фольклорная группа «Казачий двор»</a:t>
            </a:r>
            <a:endParaRPr lang="ru-RU" sz="2800" b="1" dirty="0"/>
          </a:p>
        </p:txBody>
      </p:sp>
      <p:pic>
        <p:nvPicPr>
          <p:cNvPr id="4" name="Содержимое 3" descr="SAM_44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0278" y="1935163"/>
            <a:ext cx="7803444" cy="4389437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Театральная студия «Радужные волны»</a:t>
            </a:r>
            <a:endParaRPr lang="ru-RU" sz="2800" b="1" dirty="0"/>
          </a:p>
        </p:txBody>
      </p:sp>
      <p:pic>
        <p:nvPicPr>
          <p:cNvPr id="4" name="Содержимое 3" descr="image (17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0278" y="1935163"/>
            <a:ext cx="7803443" cy="4389437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Музей станицы </a:t>
            </a:r>
            <a:r>
              <a:rPr lang="ru-RU" sz="2800" b="1" dirty="0" err="1" smtClean="0"/>
              <a:t>Котляревской</a:t>
            </a:r>
            <a:r>
              <a:rPr lang="ru-RU" sz="2800" b="1" dirty="0" smtClean="0"/>
              <a:t>.</a:t>
            </a:r>
            <a:endParaRPr lang="ru-RU" sz="2800" b="1" dirty="0"/>
          </a:p>
        </p:txBody>
      </p:sp>
      <p:pic>
        <p:nvPicPr>
          <p:cNvPr id="4" name="Содержимое 3" descr="музей ст. Котляревская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79922" y="1935163"/>
            <a:ext cx="6584156" cy="4389437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Народное гуляние «Широкая масленица»</a:t>
            </a:r>
            <a:endParaRPr lang="ru-RU" sz="2800" b="1" dirty="0"/>
          </a:p>
        </p:txBody>
      </p:sp>
      <p:pic>
        <p:nvPicPr>
          <p:cNvPr id="4" name="Содержимое 3" descr="Снимок - 274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0278" y="1935163"/>
            <a:ext cx="7803443" cy="4389437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Конкурс силачей</a:t>
            </a:r>
            <a:endParaRPr lang="ru-RU" sz="2800" b="1" dirty="0"/>
          </a:p>
        </p:txBody>
      </p:sp>
      <p:pic>
        <p:nvPicPr>
          <p:cNvPr id="4" name="Содержимое 3" descr="Снимок - 189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0278" y="1935163"/>
            <a:ext cx="7803443" cy="4389437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Конкурс на лучшего прыгуна.</a:t>
            </a:r>
            <a:endParaRPr lang="ru-RU" sz="2800" b="1" dirty="0"/>
          </a:p>
        </p:txBody>
      </p:sp>
      <p:pic>
        <p:nvPicPr>
          <p:cNvPr id="8" name="Содержимое 7" descr="Снимок - 190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0278" y="1935163"/>
            <a:ext cx="7803443" cy="4389437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Бой подушками.</a:t>
            </a:r>
            <a:endParaRPr lang="ru-RU" sz="2800" b="1" dirty="0"/>
          </a:p>
        </p:txBody>
      </p:sp>
      <p:pic>
        <p:nvPicPr>
          <p:cNvPr id="4" name="Содержимое 3" descr="Снимок - 276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0278" y="1935163"/>
            <a:ext cx="7803443" cy="4389437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Гости праздника в конкурсе  «Веселый молочник»</a:t>
            </a:r>
            <a:endParaRPr lang="ru-RU" sz="2800" b="1" dirty="0"/>
          </a:p>
        </p:txBody>
      </p:sp>
      <p:pic>
        <p:nvPicPr>
          <p:cNvPr id="4" name="Содержимое 3" descr="Снимок - 277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0278" y="1935163"/>
            <a:ext cx="7803443" cy="4389437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/>
              <a:t>Торговые лавки На «Казачьей ярмарке»</a:t>
            </a:r>
            <a:endParaRPr lang="ru-RU" sz="2800" b="1" dirty="0"/>
          </a:p>
        </p:txBody>
      </p:sp>
      <p:pic>
        <p:nvPicPr>
          <p:cNvPr id="5" name="Содержимое 4" descr="SAM_455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3001962"/>
            <a:ext cx="4038600" cy="2271713"/>
          </a:xfrm>
        </p:spPr>
      </p:pic>
      <p:pic>
        <p:nvPicPr>
          <p:cNvPr id="6" name="Содержимое 5" descr="SAM_455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3001962"/>
            <a:ext cx="4038600" cy="2271713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/>
              <a:t>Церковная и хлебобулочная лавки.</a:t>
            </a:r>
            <a:endParaRPr lang="ru-RU" sz="2800" b="1" dirty="0"/>
          </a:p>
        </p:txBody>
      </p:sp>
      <p:pic>
        <p:nvPicPr>
          <p:cNvPr id="5" name="Содержимое 4" descr="SAM_455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3001962"/>
            <a:ext cx="4038600" cy="2271713"/>
          </a:xfrm>
        </p:spPr>
      </p:pic>
      <p:pic>
        <p:nvPicPr>
          <p:cNvPr id="6" name="Содержимое 5" descr="SAM_456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3001962"/>
            <a:ext cx="4038600" cy="2271713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/>
              <a:t>Сувенирная и </a:t>
            </a:r>
            <a:r>
              <a:rPr lang="ru-RU" sz="2800" dirty="0" err="1" smtClean="0"/>
              <a:t>борщевая</a:t>
            </a:r>
            <a:r>
              <a:rPr lang="ru-RU" sz="2800" dirty="0" smtClean="0"/>
              <a:t> лавки</a:t>
            </a:r>
            <a:endParaRPr lang="ru-RU" sz="2800" dirty="0"/>
          </a:p>
        </p:txBody>
      </p:sp>
      <p:pic>
        <p:nvPicPr>
          <p:cNvPr id="5" name="Содержимое 4" descr="SAM_456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3001962"/>
            <a:ext cx="4038600" cy="2271713"/>
          </a:xfrm>
        </p:spPr>
      </p:pic>
      <p:pic>
        <p:nvPicPr>
          <p:cNvPr id="6" name="Содержимое 5" descr="SAM_462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3001962"/>
            <a:ext cx="4038600" cy="2271713"/>
          </a:xfr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Широкая Масленица.</a:t>
            </a:r>
            <a:endParaRPr lang="ru-RU" sz="2800" dirty="0"/>
          </a:p>
        </p:txBody>
      </p:sp>
      <p:pic>
        <p:nvPicPr>
          <p:cNvPr id="4" name="Содержимое 3" descr="SAM_45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0278" y="1935163"/>
            <a:ext cx="7803444" cy="4389437"/>
          </a:xfr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«Машук 2018 год»</a:t>
            </a:r>
            <a:endParaRPr lang="ru-RU" sz="2800" b="1" dirty="0"/>
          </a:p>
        </p:txBody>
      </p:sp>
      <p:pic>
        <p:nvPicPr>
          <p:cNvPr id="4" name="Содержимое 3" descr="SAM_45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0278" y="1935163"/>
            <a:ext cx="7803444" cy="4389437"/>
          </a:xfr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/>
              <a:t>Делегация Майского района</a:t>
            </a:r>
            <a:endParaRPr lang="ru-RU" sz="2800" b="1" dirty="0"/>
          </a:p>
        </p:txBody>
      </p:sp>
      <p:pic>
        <p:nvPicPr>
          <p:cNvPr id="5" name="Содержимое 4" descr="SAM_446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3001962"/>
            <a:ext cx="4038600" cy="2271713"/>
          </a:xfrm>
        </p:spPr>
      </p:pic>
      <p:pic>
        <p:nvPicPr>
          <p:cNvPr id="6" name="Содержимое 5" descr="SAM_451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3001962"/>
            <a:ext cx="4038600" cy="2271713"/>
          </a:xfr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/>
              <a:t>Участники форума на нашем подворье.</a:t>
            </a:r>
            <a:endParaRPr lang="ru-RU" sz="2800" b="1" dirty="0"/>
          </a:p>
        </p:txBody>
      </p:sp>
      <p:pic>
        <p:nvPicPr>
          <p:cNvPr id="5" name="Содержимое 4" descr="SAM_453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3001962"/>
            <a:ext cx="4038600" cy="2271713"/>
          </a:xfrm>
        </p:spPr>
      </p:pic>
      <p:pic>
        <p:nvPicPr>
          <p:cNvPr id="6" name="Содержимое 5" descr="SAM_454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3001962"/>
            <a:ext cx="4038600" cy="2271713"/>
          </a:xfr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 </a:t>
            </a:r>
            <a:r>
              <a:rPr lang="ru-RU" sz="2800" b="1" dirty="0" smtClean="0"/>
              <a:t>Мы на хуторе </a:t>
            </a:r>
            <a:r>
              <a:rPr lang="ru-RU" sz="2800" b="1" dirty="0" err="1" smtClean="0"/>
              <a:t>Крупско</a:t>
            </a:r>
            <a:r>
              <a:rPr lang="ru-RU" sz="2800" b="1" dirty="0" smtClean="0"/>
              <a:t> - Ульяновский </a:t>
            </a:r>
            <a:endParaRPr lang="ru-RU" sz="2800" b="1" dirty="0"/>
          </a:p>
        </p:txBody>
      </p:sp>
      <p:pic>
        <p:nvPicPr>
          <p:cNvPr id="5" name="Содержимое 4" descr="image (4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0278" y="1935163"/>
            <a:ext cx="7803444" cy="4389437"/>
          </a:xfr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/>
              <a:t>Дружеская встреча с Кубанскими и</a:t>
            </a:r>
            <a:br>
              <a:rPr lang="ru-RU" sz="2800" b="1" dirty="0" smtClean="0"/>
            </a:br>
            <a:r>
              <a:rPr lang="ru-RU" sz="2800" b="1" dirty="0" smtClean="0"/>
              <a:t> Ставропольскими казаками.</a:t>
            </a:r>
            <a:endParaRPr lang="ru-RU" sz="2800" b="1" dirty="0"/>
          </a:p>
        </p:txBody>
      </p:sp>
      <p:pic>
        <p:nvPicPr>
          <p:cNvPr id="5" name="Содержимое 4" descr="image (5)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3001962"/>
            <a:ext cx="4038600" cy="2271713"/>
          </a:xfrm>
        </p:spPr>
      </p:pic>
      <p:pic>
        <p:nvPicPr>
          <p:cNvPr id="6" name="Содержимое 5" descr="image (11)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3001962"/>
            <a:ext cx="4038600" cy="2271713"/>
          </a:xfr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/>
              <a:t>Музыкальные поздравления для хуторян.</a:t>
            </a:r>
            <a:endParaRPr lang="ru-RU" sz="2800" b="1" dirty="0"/>
          </a:p>
        </p:txBody>
      </p:sp>
      <p:pic>
        <p:nvPicPr>
          <p:cNvPr id="5" name="Содержимое 4" descr="image (6)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3001962"/>
            <a:ext cx="4038600" cy="2271713"/>
          </a:xfrm>
        </p:spPr>
      </p:pic>
      <p:pic>
        <p:nvPicPr>
          <p:cNvPr id="10" name="Содержимое 9" descr="image (8)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3001962"/>
            <a:ext cx="4038600" cy="2271713"/>
          </a:xfr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1429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День матери казачки г. Майский.</a:t>
            </a:r>
            <a:endParaRPr lang="ru-RU" sz="2800" b="1" dirty="0"/>
          </a:p>
        </p:txBody>
      </p:sp>
      <p:pic>
        <p:nvPicPr>
          <p:cNvPr id="4" name="Содержимое 3" descr="image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0278" y="1935163"/>
            <a:ext cx="7803443" cy="4389437"/>
          </a:xfr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/>
              <a:t>Празднование дня медицинского работника.</a:t>
            </a:r>
            <a:endParaRPr lang="ru-RU" sz="2800" dirty="0"/>
          </a:p>
        </p:txBody>
      </p:sp>
      <p:pic>
        <p:nvPicPr>
          <p:cNvPr id="4" name="Содержимое 3" descr="image (16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0278" y="1935163"/>
            <a:ext cx="7803444" cy="4389437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193</TotalTime>
  <Words>272</Words>
  <Application>Microsoft Office PowerPoint</Application>
  <PresentationFormat>Экран (4:3)</PresentationFormat>
  <Paragraphs>47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Поток</vt:lpstr>
      <vt:lpstr>ДОКЛАД </vt:lpstr>
      <vt:lpstr>ДОМ КУЛЬТУРЫ  СТ. КОТЛЯРЕВСКАЯ</vt:lpstr>
      <vt:lpstr>Слайд 3</vt:lpstr>
      <vt:lpstr>ХОР СТАРИННОЙ КАЗАЧЬЕЙ ПЕСНИ «Мы терские казаки»</vt:lpstr>
      <vt:lpstr>КОНЦЕРТ К ДНЮ ПОБЕДЫ</vt:lpstr>
      <vt:lpstr>День рождения ст. Александровской</vt:lpstr>
      <vt:lpstr>Празднование Дня семьи, любви и верности</vt:lpstr>
      <vt:lpstr>Выступление на концерте к Дню матери</vt:lpstr>
      <vt:lpstr>День репрессированных казаков.</vt:lpstr>
      <vt:lpstr>Хор на празднике «Приходите к нам соседи»</vt:lpstr>
      <vt:lpstr>Новогодние мероприятия с участием хора.</vt:lpstr>
      <vt:lpstr>День пожилого человека «Как нам дороги Ваши седины»</vt:lpstr>
      <vt:lpstr>Картинка на 9 мая с участием хора «Победная Весна»</vt:lpstr>
      <vt:lpstr>Участие хора в районных мероприятиях</vt:lpstr>
      <vt:lpstr>Концерт к Дню России.</vt:lpstr>
      <vt:lpstr>Фольклорная группа «Казачий двор»</vt:lpstr>
      <vt:lpstr>Театральная студия «Радужные волны»</vt:lpstr>
      <vt:lpstr>Музей станицы Котляревской.</vt:lpstr>
      <vt:lpstr>Народное гуляние «Широкая масленица»</vt:lpstr>
      <vt:lpstr>Конкурс силачей</vt:lpstr>
      <vt:lpstr>Конкурс на лучшего прыгуна.</vt:lpstr>
      <vt:lpstr>Бой подушками.</vt:lpstr>
      <vt:lpstr>Гости праздника в конкурсе  «Веселый молочник»</vt:lpstr>
      <vt:lpstr>Торговые лавки На «Казачьей ярмарке»</vt:lpstr>
      <vt:lpstr>Церковная и хлебобулочная лавки.</vt:lpstr>
      <vt:lpstr>Сувенирная и борщевая лавки</vt:lpstr>
      <vt:lpstr>Широкая Масленица.</vt:lpstr>
      <vt:lpstr>«Машук 2018 год»</vt:lpstr>
      <vt:lpstr>Делегация Майского района</vt:lpstr>
      <vt:lpstr>Участники форума на нашем подворье.</vt:lpstr>
      <vt:lpstr> Мы на хуторе Крупско - Ульяновский </vt:lpstr>
      <vt:lpstr>Дружеская встреча с Кубанскими и  Ставропольскими казаками.</vt:lpstr>
      <vt:lpstr>Музыкальные поздравления для хуторян.</vt:lpstr>
      <vt:lpstr>День матери казачки г. Майский.</vt:lpstr>
      <vt:lpstr>Празднование дня медицинского работника.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</dc:title>
  <dc:creator>User</dc:creator>
  <cp:lastModifiedBy>User</cp:lastModifiedBy>
  <cp:revision>20</cp:revision>
  <dcterms:created xsi:type="dcterms:W3CDTF">2019-01-30T08:14:55Z</dcterms:created>
  <dcterms:modified xsi:type="dcterms:W3CDTF">2019-01-30T11:28:26Z</dcterms:modified>
</cp:coreProperties>
</file>